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4"/>
  </p:handoutMasterIdLst>
  <p:sldIdLst>
    <p:sldId id="295" r:id="rId2"/>
    <p:sldId id="296" r:id="rId3"/>
  </p:sldIdLst>
  <p:sldSz cx="6858000" cy="9144000" type="screen4x3"/>
  <p:notesSz cx="6881813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00"/>
    <a:srgbClr val="339966"/>
    <a:srgbClr val="740027"/>
    <a:srgbClr val="660033"/>
    <a:srgbClr val="482400"/>
    <a:srgbClr val="00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8785" autoAdjust="0"/>
  </p:normalViewPr>
  <p:slideViewPr>
    <p:cSldViewPr>
      <p:cViewPr>
        <p:scale>
          <a:sx n="84" d="100"/>
          <a:sy n="84" d="100"/>
        </p:scale>
        <p:origin x="2106" y="-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DC0DC7-AF5E-4F29-9A28-8B2E9CE179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71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572250" cy="79248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5" y="2352"/>
                <a:ext cx="4817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83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543050" y="1524000"/>
            <a:ext cx="4972050" cy="2946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Haga clic para cambiar el estilo de título	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283200"/>
            <a:ext cx="5143500" cy="2133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8335963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6188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CD02-2707-4CA9-858A-242EEE5335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666B-21CC-4B26-9A4E-1712F4201A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057776" y="369889"/>
            <a:ext cx="1457325" cy="78041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1" y="369889"/>
            <a:ext cx="4219575" cy="78041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48DE-EEF1-4355-B376-79573DA62A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D19B-07D5-409D-BBE6-976942AA06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748B-AED8-4B4C-8E67-DE70C9025C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676650" y="2133601"/>
            <a:ext cx="283845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3676650" y="5229226"/>
            <a:ext cx="283845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3F811-0C32-4E6D-843F-58B86A3B8E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582930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5800" y="5229226"/>
            <a:ext cx="582930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89F6-208A-4049-A7FE-FF54603543E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3BAC1-0CCB-466F-AC18-E0A634D3B03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001D4-2177-4265-BA39-9F6EF81D6A7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2796-EA76-4512-813B-F0BDEA2C5C9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7683-161F-4B90-B52D-573EA0FE89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976E7-5AFF-4F5C-8C07-F95FFACB186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4EFE-6107-40EF-8D6B-7970812538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63538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D850-201C-4A8F-8BDF-A4D4EEB25E1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9FE6E-4704-47DD-BF0C-DB1F511F11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6515100" cy="6502400"/>
            <a:chOff x="0" y="0"/>
            <a:chExt cx="5472" cy="3072"/>
          </a:xfrm>
        </p:grpSpPr>
        <p:sp>
          <p:nvSpPr>
            <p:cNvPr id="972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728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728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72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98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972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5829300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972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8335963"/>
            <a:ext cx="1485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8331200"/>
            <a:ext cx="2228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5D4B4B9-B8D5-475E-AE1B-240500C17E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0" y="6502400"/>
            <a:ext cx="4572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2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  <p:sldLayoutId id="2147484453" r:id="rId12"/>
    <p:sldLayoutId id="2147484454" r:id="rId13"/>
    <p:sldLayoutId id="2147484455" r:id="rId14"/>
    <p:sldLayoutId id="2147484456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7" grpId="0"/>
      <p:bldP spid="9728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916832" y="467544"/>
            <a:ext cx="4726878" cy="86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18436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50" y="3929063"/>
          <a:ext cx="5429288" cy="3861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DOCUMENTOS QUE PRESENTA (PERSONA FÍSICA)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STATUS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DATOS GENERALES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 FOTOSTÁTICA DE ACTA DE NACIMIENTO COTEJADA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</a:t>
                      </a:r>
                      <a:r>
                        <a:rPr lang="es-MX" sz="800" baseline="0" dirty="0"/>
                        <a:t> FOTOSTÁTICA DE IDENTIFICACIÓN OFICIAL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REFERENCIAS</a:t>
                      </a:r>
                      <a:r>
                        <a:rPr lang="es-MX" sz="800" baseline="0" dirty="0"/>
                        <a:t> COMERCIALES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TIPO</a:t>
                      </a:r>
                      <a:r>
                        <a:rPr lang="es-MX" sz="800" baseline="0" dirty="0"/>
                        <a:t> DE BIENES O SERVICIOS QUE PRODUCE O COMERCIALIZA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685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</a:t>
                      </a:r>
                      <a:r>
                        <a:rPr lang="es-MX" sz="800" baseline="0" dirty="0"/>
                        <a:t> FOTOSTÁTICA COTEJADA DE LA CÉDULA DE IDENTIFICACIÓN FISCAL COMO CONTRIBUYENTE  ANTE LA SHCP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640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COPIA FOTOSTÁTICA COTEJADA DE LA ÚLTIMA DECLARACIÓN ANUAL</a:t>
                      </a:r>
                      <a:r>
                        <a:rPr lang="es-MX" sz="800" baseline="0" dirty="0"/>
                        <a:t> DEL IMPUESTO SOBRE LA RENTA Y DEL IMPUESTO AL VALOR AGREGADO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2552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ESTADOS</a:t>
                      </a:r>
                      <a:r>
                        <a:rPr lang="es-MX" sz="800" baseline="0" dirty="0"/>
                        <a:t> FINANCIEROS CORRESPONDIENTES A LOS DOS ÚLTIMOS EJERCICIOS FISCALES FIRMADOS POR CONTADOR PÚBLICO, ACOMPAÑADO DE COPIA SIMPLE DE SU CÉDULA PROFESIONAL, O EN SU CASO, AUDITADOS, EN TÉRMINOS DE LAS DISPOSICIONES FISCALES APLICABLES. ASÍ TAMBIÉN DEBERÁN ESTAR FIRMADOS POR EL REPRESENTANTE LEGAL.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4596">
                <a:tc>
                  <a:txBody>
                    <a:bodyPr/>
                    <a:lstStyle/>
                    <a:p>
                      <a:pPr algn="just"/>
                      <a:r>
                        <a:rPr lang="es-MX" sz="800" dirty="0"/>
                        <a:t>MANIFESTACIÓN ESCRITA DE NO ENCONTRARSE EN ALGUNO DE LOS SUPUESTOS</a:t>
                      </a:r>
                      <a:r>
                        <a:rPr lang="es-MX" sz="800" baseline="0" dirty="0"/>
                        <a:t> DE IMPEDIMENTOS A QUE SE REFIERE EL REGLAMENTO INTERIOR DEL CONSEJO DE LA JUDICATURA DEL ESTADO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CUMPLE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94" y="2143108"/>
            <a:ext cx="5572164" cy="292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1300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Solicitud de Ingreso/ Refrendo al Padrón de Contratistas</a:t>
            </a:r>
            <a:endParaRPr lang="es-ES" sz="1300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49762"/>
              </p:ext>
            </p:extLst>
          </p:nvPr>
        </p:nvGraphicFramePr>
        <p:xfrm>
          <a:off x="857250" y="2428875"/>
          <a:ext cx="5429288" cy="133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DATOS</a:t>
                      </a:r>
                      <a:r>
                        <a:rPr lang="es-MX" sz="800" baseline="0" dirty="0"/>
                        <a:t> GENERALES DEL SOLICITANTE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 DE LA EMPRESA: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FECHA DE SOLICITUD: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26547"/>
              </p:ext>
            </p:extLst>
          </p:nvPr>
        </p:nvGraphicFramePr>
        <p:xfrm>
          <a:off x="857250" y="7929563"/>
          <a:ext cx="5429288" cy="93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NOMBRE , CARGO Y FIRMA DEL  PROPIETARIO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NOMBRE:</a:t>
                      </a:r>
                      <a:endParaRPr lang="sv-SE" sz="800" b="0" baseline="0" dirty="0"/>
                    </a:p>
                    <a:p>
                      <a:pPr algn="just"/>
                      <a:endParaRPr lang="es-MX" sz="800" b="0" baseline="0" dirty="0"/>
                    </a:p>
                    <a:p>
                      <a:pPr algn="just"/>
                      <a:endParaRPr lang="es-MX" sz="800" dirty="0"/>
                    </a:p>
                    <a:p>
                      <a:pPr algn="just"/>
                      <a:r>
                        <a:rPr lang="es-MX" sz="800" b="1" dirty="0"/>
                        <a:t>CARGO: REPRESENTANTE</a:t>
                      </a:r>
                      <a:r>
                        <a:rPr lang="es-MX" sz="800" b="1" baseline="0" dirty="0"/>
                        <a:t> LEGAL</a:t>
                      </a:r>
                      <a:endParaRPr lang="es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FIRMA:</a:t>
                      </a:r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endParaRPr lang="es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4286256" y="1428728"/>
            <a:ext cx="2214578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3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N°:</a:t>
            </a:r>
            <a:endParaRPr lang="es-ES" sz="3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1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251520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988840" y="539552"/>
            <a:ext cx="46548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21508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561366"/>
              </p:ext>
            </p:extLst>
          </p:nvPr>
        </p:nvGraphicFramePr>
        <p:xfrm>
          <a:off x="714375" y="2214563"/>
          <a:ext cx="5786478" cy="6638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186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 (PERSONA</a:t>
                      </a:r>
                      <a:r>
                        <a:rPr lang="es-MX" sz="800" baseline="0" dirty="0"/>
                        <a:t> FÍSICA)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353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NOMBRE,</a:t>
                      </a:r>
                      <a:r>
                        <a:rPr lang="es-MX" sz="800" b="1" baseline="0" dirty="0"/>
                        <a:t> DENOMINACIÓN O RAZÓN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NÚMERO DE REGISTRO FEDERAL DE CONTRIBUYENTES: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0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CURP: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0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IDENTIFICACIÓN  OFICIAL: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398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</a:t>
                      </a:r>
                      <a:r>
                        <a:rPr lang="es-MX" sz="800" b="1" baseline="0" dirty="0"/>
                        <a:t> FISCAL (CALLE, NÚMERO, COLONIA, FRACCIONAMIENTO):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MUNICIPIO Y ESTADO: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CÓDIGO POSTAL: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047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 (S) Y FAX (ES):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1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CORREO (S) ELECTRÓNICO (S):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448">
                <a:tc>
                  <a:txBody>
                    <a:bodyPr/>
                    <a:lstStyle/>
                    <a:p>
                      <a:pPr algn="just"/>
                      <a:r>
                        <a:rPr lang="es-ES" sz="800" b="1" dirty="0"/>
                        <a:t>PAGINA WEB: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046794"/>
                  </a:ext>
                </a:extLst>
              </a:tr>
              <a:tr h="49450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DESCRIPCIÓN DEL OBJETO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0637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ACTA DE NACIMIENTO:</a:t>
                      </a:r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just"/>
                      <a:endParaRPr lang="es-MX" sz="800" b="1" dirty="0"/>
                    </a:p>
                    <a:p>
                      <a:pPr algn="ctr"/>
                      <a:r>
                        <a:rPr lang="es-MX" sz="800" b="1" dirty="0"/>
                        <a:t>FIRMA:</a:t>
                      </a:r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r>
                        <a:rPr lang="es-MX" sz="800" b="1" dirty="0"/>
                        <a:t>_______________________________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NÚMERO: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LIBRO:</a:t>
                      </a:r>
                      <a:endParaRPr lang="es-MX" sz="800" b="0" dirty="0"/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FOJAS:</a:t>
                      </a:r>
                      <a:r>
                        <a:rPr lang="es-MX" sz="800" b="1" baseline="0" dirty="0"/>
                        <a:t> </a:t>
                      </a:r>
                      <a:endParaRPr lang="es-MX" sz="800" b="0" dirty="0"/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r>
                        <a:rPr lang="es-MX" sz="800" b="1" dirty="0"/>
                        <a:t>FECHA</a:t>
                      </a:r>
                      <a:r>
                        <a:rPr lang="es-MX" sz="800" b="1" baseline="0" dirty="0"/>
                        <a:t> Y LUGAR DE REGISTRO:</a:t>
                      </a:r>
                    </a:p>
                    <a:p>
                      <a:endParaRPr lang="es-MX" sz="800" b="0" baseline="0" dirty="0"/>
                    </a:p>
                    <a:p>
                      <a:endParaRPr lang="es-MX" sz="800" b="1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/>
                        <a:t>ENCARGADO DE REGISTRO CIVIL: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FECHA Y LUGAR DE CERTIFICACIÓN: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ENCARGADO DE REGISTRO CIVIL: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6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323528"/>
            <a:ext cx="1512168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Capas">
  <a:themeElements>
    <a:clrScheme name="Capas 7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4F917E"/>
      </a:accent1>
      <a:accent2>
        <a:srgbClr val="CC9900"/>
      </a:accent2>
      <a:accent3>
        <a:srgbClr val="FFFFFF"/>
      </a:accent3>
      <a:accent4>
        <a:srgbClr val="000000"/>
      </a:accent4>
      <a:accent5>
        <a:srgbClr val="B2C7C0"/>
      </a:accent5>
      <a:accent6>
        <a:srgbClr val="B98A00"/>
      </a:accent6>
      <a:hlink>
        <a:srgbClr val="5A84D8"/>
      </a:hlink>
      <a:folHlink>
        <a:srgbClr val="A0C6BA"/>
      </a:folHlink>
    </a:clrScheme>
    <a:fontScheme name="Cap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3545</TotalTime>
  <Words>323</Words>
  <Application>Microsoft Office PowerPoint</Application>
  <PresentationFormat>Presentación en pantalla (4:3)</PresentationFormat>
  <Paragraphs>95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Times New Roman</vt:lpstr>
      <vt:lpstr>Wingdings</vt:lpstr>
      <vt:lpstr>Capas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“DIAGNÓSTICO DEL SISTEMA DE COSTOS POR PROCESOS DE UNA EMPRESA CHOCOLATERA”</dc:title>
  <dc:creator>Viridiana</dc:creator>
  <cp:lastModifiedBy>Pedro</cp:lastModifiedBy>
  <cp:revision>303</cp:revision>
  <dcterms:created xsi:type="dcterms:W3CDTF">2004-04-29T15:50:15Z</dcterms:created>
  <dcterms:modified xsi:type="dcterms:W3CDTF">2020-06-25T19:01:53Z</dcterms:modified>
</cp:coreProperties>
</file>