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5" r:id="rId1"/>
  </p:sldMasterIdLst>
  <p:handoutMasterIdLst>
    <p:handoutMasterId r:id="rId4"/>
  </p:handoutMasterIdLst>
  <p:sldIdLst>
    <p:sldId id="295" r:id="rId2"/>
    <p:sldId id="296" r:id="rId3"/>
  </p:sldIdLst>
  <p:sldSz cx="6858000" cy="9144000" type="screen4x3"/>
  <p:notesSz cx="6881813" cy="92964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990000"/>
    <a:srgbClr val="339966"/>
    <a:srgbClr val="740027"/>
    <a:srgbClr val="660033"/>
    <a:srgbClr val="482400"/>
    <a:srgbClr val="006600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8785" autoAdjust="0"/>
  </p:normalViewPr>
  <p:slideViewPr>
    <p:cSldViewPr>
      <p:cViewPr>
        <p:scale>
          <a:sx n="87" d="100"/>
          <a:sy n="87" d="100"/>
        </p:scale>
        <p:origin x="2034" y="-516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72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2913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601" tIns="46301" rIns="92601" bIns="46301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97313" y="0"/>
            <a:ext cx="2982912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601" tIns="46301" rIns="92601" bIns="46301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1259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2982913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601" tIns="46301" rIns="92601" bIns="46301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1259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97313" y="8829675"/>
            <a:ext cx="2982912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601" tIns="46301" rIns="92601" bIns="46301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8FDC0DC7-AF5E-4F29-9A28-8B2E9CE17931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087129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6572250" cy="7924800"/>
            <a:chOff x="0" y="0"/>
            <a:chExt cx="5520" cy="3744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110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s-MX" sz="2400">
                <a:latin typeface="Times New Roman" pitchFamily="18" charset="0"/>
              </a:endParaRPr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10" name="Rectangle 5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es-MX" sz="2400">
                  <a:latin typeface="Times New Roman" pitchFamily="18" charset="0"/>
                </a:endParaRPr>
              </a:p>
            </p:txBody>
          </p:sp>
          <p:sp>
            <p:nvSpPr>
              <p:cNvPr id="11" name="Rectangle 6"/>
              <p:cNvSpPr>
                <a:spLocks noChangeArrowheads="1"/>
              </p:cNvSpPr>
              <p:nvPr/>
            </p:nvSpPr>
            <p:spPr bwMode="white">
              <a:xfrm>
                <a:off x="655" y="2352"/>
                <a:ext cx="4817" cy="1347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es-MX" sz="2400">
                  <a:latin typeface="Times New Roman" pitchFamily="18" charset="0"/>
                </a:endParaRPr>
              </a:p>
            </p:txBody>
          </p:sp>
          <p:sp>
            <p:nvSpPr>
              <p:cNvPr id="12" name="Line 7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</p:grpSp>
        <p:grpSp>
          <p:nvGrpSpPr>
            <p:cNvPr id="7" name="Group 8"/>
            <p:cNvGrpSpPr>
              <a:grpSpLocks/>
            </p:cNvGrpSpPr>
            <p:nvPr userDrawn="1"/>
          </p:nvGrpSpPr>
          <p:grpSpPr bwMode="auto">
            <a:xfrm>
              <a:off x="400" y="336"/>
              <a:ext cx="5088" cy="192"/>
              <a:chOff x="400" y="336"/>
              <a:chExt cx="5088" cy="192"/>
            </a:xfrm>
          </p:grpSpPr>
          <p:sp>
            <p:nvSpPr>
              <p:cNvPr id="8" name="Rectangle 9"/>
              <p:cNvSpPr>
                <a:spLocks noChangeArrowheads="1"/>
              </p:cNvSpPr>
              <p:nvPr/>
            </p:nvSpPr>
            <p:spPr bwMode="auto">
              <a:xfrm>
                <a:off x="3952" y="336"/>
                <a:ext cx="1536" cy="19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es-MX" sz="2400">
                  <a:latin typeface="Times New Roman" pitchFamily="18" charset="0"/>
                </a:endParaRPr>
              </a:p>
            </p:txBody>
          </p:sp>
          <p:sp>
            <p:nvSpPr>
              <p:cNvPr id="9" name="Line 10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</p:grpSp>
      </p:grpSp>
      <p:sp>
        <p:nvSpPr>
          <p:cNvPr id="98315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1543050" y="1524000"/>
            <a:ext cx="4972050" cy="2946400"/>
          </a:xfrm>
        </p:spPr>
        <p:txBody>
          <a:bodyPr/>
          <a:lstStyle>
            <a:lvl1pPr>
              <a:defRPr sz="4800"/>
            </a:lvl1pPr>
          </a:lstStyle>
          <a:p>
            <a:r>
              <a:rPr lang="es-MX"/>
              <a:t>Haga clic para cambiar el estilo de título	</a:t>
            </a:r>
          </a:p>
        </p:txBody>
      </p:sp>
      <p:sp>
        <p:nvSpPr>
          <p:cNvPr id="98316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028700" y="5283200"/>
            <a:ext cx="5143500" cy="21336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s-MX"/>
              <a:t>Haga clic para modificar el estilo de subtítulo del patrón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half" idx="10"/>
          </p:nvPr>
        </p:nvSpPr>
        <p:spPr>
          <a:xfrm>
            <a:off x="684213" y="8335963"/>
            <a:ext cx="1428750" cy="6096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2516188" y="8331200"/>
            <a:ext cx="2171700" cy="6096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AFCD02-2707-4CA9-858A-242EEE5335D1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19666B-21CC-4B26-9A4E-1712F4201AB0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5057776" y="369889"/>
            <a:ext cx="1457325" cy="7804151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85801" y="369889"/>
            <a:ext cx="4219575" cy="7804151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3848DE-EEF1-4355-B376-79573DA62A9F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ítulo y texto e imágenes prediseñad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369888"/>
            <a:ext cx="5829300" cy="15240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sz="half" idx="1"/>
          </p:nvPr>
        </p:nvSpPr>
        <p:spPr>
          <a:xfrm>
            <a:off x="685800" y="2133601"/>
            <a:ext cx="2838450" cy="6040439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imágenes prediseñadas"/>
          <p:cNvSpPr>
            <a:spLocks noGrp="1"/>
          </p:cNvSpPr>
          <p:nvPr>
            <p:ph type="clipArt" sz="half" idx="2"/>
          </p:nvPr>
        </p:nvSpPr>
        <p:spPr>
          <a:xfrm>
            <a:off x="3676650" y="2133601"/>
            <a:ext cx="2838450" cy="6040439"/>
          </a:xfrm>
        </p:spPr>
        <p:txBody>
          <a:bodyPr/>
          <a:lstStyle/>
          <a:p>
            <a:pPr lvl="0"/>
            <a:endParaRPr lang="es-MX" noProof="0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60D19B-07D5-409D-BBE6-976942AA0665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ítulo, imágenes prediseñadas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369888"/>
            <a:ext cx="5829300" cy="15240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imágenes prediseñadas"/>
          <p:cNvSpPr>
            <a:spLocks noGrp="1"/>
          </p:cNvSpPr>
          <p:nvPr>
            <p:ph type="clipArt" sz="half" idx="1"/>
          </p:nvPr>
        </p:nvSpPr>
        <p:spPr>
          <a:xfrm>
            <a:off x="685800" y="2133601"/>
            <a:ext cx="2838450" cy="6040439"/>
          </a:xfrm>
        </p:spPr>
        <p:txBody>
          <a:bodyPr/>
          <a:lstStyle/>
          <a:p>
            <a:pPr lvl="0"/>
            <a:endParaRPr lang="es-MX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676650" y="2133601"/>
            <a:ext cx="2838450" cy="6040439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94748B-AED8-4B4C-8E67-DE70C9025CED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ítulo, texto y 2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369888"/>
            <a:ext cx="5829300" cy="15240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sz="half" idx="1"/>
          </p:nvPr>
        </p:nvSpPr>
        <p:spPr>
          <a:xfrm>
            <a:off x="685800" y="2133601"/>
            <a:ext cx="2838450" cy="6040439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3676650" y="2133601"/>
            <a:ext cx="2838450" cy="2943225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contenido"/>
          <p:cNvSpPr>
            <a:spLocks noGrp="1"/>
          </p:cNvSpPr>
          <p:nvPr>
            <p:ph sz="quarter" idx="3"/>
          </p:nvPr>
        </p:nvSpPr>
        <p:spPr>
          <a:xfrm>
            <a:off x="3676650" y="5229226"/>
            <a:ext cx="2838450" cy="2944813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8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13F811-0C32-4E6D-843F-58B86A3B8E41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ítulo y objetos encima del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369888"/>
            <a:ext cx="5829300" cy="15240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85800" y="2133601"/>
            <a:ext cx="5829300" cy="2943225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85800" y="5229226"/>
            <a:ext cx="5829300" cy="2944813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F789F6-208A-4049-A7FE-FF54603543E0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E3BAC1-0CCB-466F-AC18-E0A634D3B03D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338" y="5875339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338" y="3875088"/>
            <a:ext cx="5829300" cy="2000251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F001D4-2177-4265-BA39-9F6EF81D6A71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85800" y="2133601"/>
            <a:ext cx="2838450" cy="604043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676650" y="2133601"/>
            <a:ext cx="2838450" cy="604043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B02796-EA76-4512-813B-F0BDEA2C5C94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6713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046288"/>
            <a:ext cx="3030538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0" y="2900363"/>
            <a:ext cx="3030538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4564" y="2046288"/>
            <a:ext cx="3030537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4564" y="2900363"/>
            <a:ext cx="3030537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EE7683-161F-4B90-B52D-573EA0FE895A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5976E7-5AFF-4F5C-8C07-F95FFACB1860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564EFE-6107-40EF-8D6B-797081253811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3539"/>
            <a:ext cx="2255838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9" y="363538"/>
            <a:ext cx="3833812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0" y="1912938"/>
            <a:ext cx="2255838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75D850-201C-4A8F-8BDF-A4D4EEB25E19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613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613" y="81756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MX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613" y="7156450"/>
            <a:ext cx="4114800" cy="10731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89FE6E-4704-47DD-BF0C-DB1F511F1134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6515100" cy="6502400"/>
            <a:chOff x="0" y="0"/>
            <a:chExt cx="5472" cy="3072"/>
          </a:xfrm>
        </p:grpSpPr>
        <p:sp>
          <p:nvSpPr>
            <p:cNvPr id="97283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s-MX" sz="2400">
                <a:latin typeface="Times New Roman" pitchFamily="18" charset="0"/>
              </a:endParaRPr>
            </a:p>
          </p:txBody>
        </p:sp>
        <p:grpSp>
          <p:nvGrpSpPr>
            <p:cNvPr id="1034" name="Group 4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97285" name="Rectangle 5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es-MX" sz="2400">
                  <a:latin typeface="Times New Roman" pitchFamily="18" charset="0"/>
                </a:endParaRPr>
              </a:p>
            </p:txBody>
          </p:sp>
          <p:sp>
            <p:nvSpPr>
              <p:cNvPr id="97286" name="Line 6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</p:grpSp>
      </p:grpSp>
      <p:sp>
        <p:nvSpPr>
          <p:cNvPr id="9728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69888"/>
            <a:ext cx="58293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MX"/>
              <a:t>Haga clic para cambiar el estilo de título	</a:t>
            </a:r>
          </a:p>
        </p:txBody>
      </p:sp>
      <p:sp>
        <p:nvSpPr>
          <p:cNvPr id="9728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2133600"/>
            <a:ext cx="5829300" cy="604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MX"/>
              <a:t>Haga clic para modificar el estilo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97289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8335963"/>
            <a:ext cx="14859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97290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14600" y="8331200"/>
            <a:ext cx="222885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97291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086350" y="8331200"/>
            <a:ext cx="142875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>
              <a:defRPr/>
            </a:pPr>
            <a:fld id="{B5D4B4B9-B8D5-475E-AE1B-240500C17EB0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  <p:sp>
        <p:nvSpPr>
          <p:cNvPr id="97292" name="Line 12"/>
          <p:cNvSpPr>
            <a:spLocks noChangeShapeType="1"/>
          </p:cNvSpPr>
          <p:nvPr/>
        </p:nvSpPr>
        <p:spPr bwMode="auto">
          <a:xfrm>
            <a:off x="0" y="6502400"/>
            <a:ext cx="4572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42" r:id="rId1"/>
    <p:sldLayoutId id="2147484443" r:id="rId2"/>
    <p:sldLayoutId id="2147484444" r:id="rId3"/>
    <p:sldLayoutId id="2147484445" r:id="rId4"/>
    <p:sldLayoutId id="2147484446" r:id="rId5"/>
    <p:sldLayoutId id="2147484447" r:id="rId6"/>
    <p:sldLayoutId id="2147484448" r:id="rId7"/>
    <p:sldLayoutId id="2147484449" r:id="rId8"/>
    <p:sldLayoutId id="2147484450" r:id="rId9"/>
    <p:sldLayoutId id="2147484451" r:id="rId10"/>
    <p:sldLayoutId id="2147484452" r:id="rId11"/>
    <p:sldLayoutId id="2147484453" r:id="rId12"/>
    <p:sldLayoutId id="2147484454" r:id="rId13"/>
    <p:sldLayoutId id="2147484455" r:id="rId14"/>
    <p:sldLayoutId id="2147484456" r:id="rId15"/>
  </p:sldLayoutIdLst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72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72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97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972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72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72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72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72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72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972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72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72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972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972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972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972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972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972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287" grpId="0"/>
      <p:bldP spid="97288" grpId="0" build="p">
        <p:tmplLst>
          <p:tmpl lvl="1">
            <p:tnLst>
              <p:par>
                <p:cTn presetID="44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728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97288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9728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9728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728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97288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9728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9728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728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97288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9728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9728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728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97288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9728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9728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728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97288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9728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9728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itchFamily="2" charset="2"/>
        <a:buChar char="n"/>
        <a:defRPr sz="23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1916832" y="467544"/>
            <a:ext cx="4726878" cy="8640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s-ES" sz="1600" b="1" cap="small" dirty="0">
                <a:ln w="1905"/>
                <a:solidFill>
                  <a:srgbClr val="99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itchFamily="34" charset="0"/>
                <a:ea typeface="Batang" pitchFamily="18" charset="-127"/>
              </a:rPr>
              <a:t>Poder Judicial Del Estado de Veracruz</a:t>
            </a:r>
            <a:endParaRPr lang="es-MX" sz="1600" b="1" cap="small" dirty="0">
              <a:ln w="1905"/>
              <a:solidFill>
                <a:srgbClr val="99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 Black" pitchFamily="34" charset="0"/>
              <a:ea typeface="Batang" pitchFamily="18" charset="-127"/>
            </a:endParaRPr>
          </a:p>
          <a:p>
            <a:pPr algn="ctr">
              <a:defRPr/>
            </a:pPr>
            <a:r>
              <a:rPr lang="es-MX" sz="1600" b="1" cap="small" dirty="0">
                <a:ln w="1905"/>
                <a:solidFill>
                  <a:srgbClr val="99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itchFamily="34" charset="0"/>
                <a:ea typeface="Batang" pitchFamily="18" charset="-127"/>
              </a:rPr>
              <a:t>Consejo de la Judicatura</a:t>
            </a:r>
          </a:p>
          <a:p>
            <a:pPr algn="ctr">
              <a:defRPr/>
            </a:pPr>
            <a:r>
              <a:rPr lang="es-MX" sz="1600" b="1" cap="small" dirty="0">
                <a:ln w="1905"/>
                <a:solidFill>
                  <a:srgbClr val="99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itchFamily="34" charset="0"/>
                <a:ea typeface="Batang" pitchFamily="18" charset="-127"/>
              </a:rPr>
              <a:t>Dirección General de Administración</a:t>
            </a:r>
          </a:p>
        </p:txBody>
      </p:sp>
      <p:sp>
        <p:nvSpPr>
          <p:cNvPr id="18436" name="4 Marcador de contenido"/>
          <p:cNvSpPr>
            <a:spLocks noGrp="1"/>
          </p:cNvSpPr>
          <p:nvPr>
            <p:ph idx="1"/>
          </p:nvPr>
        </p:nvSpPr>
        <p:spPr>
          <a:xfrm>
            <a:off x="685800" y="3643313"/>
            <a:ext cx="5829300" cy="4286250"/>
          </a:xfrm>
        </p:spPr>
        <p:txBody>
          <a:bodyPr/>
          <a:lstStyle/>
          <a:p>
            <a:pPr algn="just">
              <a:buFont typeface="Wingdings" pitchFamily="2" charset="2"/>
              <a:buNone/>
            </a:pPr>
            <a:endParaRPr lang="es-MX"/>
          </a:p>
          <a:p>
            <a:pPr algn="just">
              <a:buFont typeface="Wingdings" pitchFamily="2" charset="2"/>
              <a:buNone/>
            </a:pPr>
            <a:endParaRPr lang="es-MX"/>
          </a:p>
          <a:p>
            <a:pPr algn="just">
              <a:buFont typeface="Wingdings" pitchFamily="2" charset="2"/>
              <a:buNone/>
            </a:pPr>
            <a:endParaRPr lang="es-MX"/>
          </a:p>
          <a:p>
            <a:pPr algn="just">
              <a:buFont typeface="Wingdings" pitchFamily="2" charset="2"/>
              <a:buNone/>
            </a:pPr>
            <a:endParaRPr lang="es-MX"/>
          </a:p>
          <a:p>
            <a:pPr algn="just">
              <a:buFont typeface="Wingdings" pitchFamily="2" charset="2"/>
              <a:buNone/>
            </a:pPr>
            <a:endParaRPr lang="es-MX"/>
          </a:p>
        </p:txBody>
      </p:sp>
      <p:graphicFrame>
        <p:nvGraphicFramePr>
          <p:cNvPr id="5" name="4 Tabla"/>
          <p:cNvGraphicFramePr>
            <a:graphicFrameLocks noGrp="1"/>
          </p:cNvGraphicFramePr>
          <p:nvPr/>
        </p:nvGraphicFramePr>
        <p:xfrm>
          <a:off x="857250" y="3929063"/>
          <a:ext cx="5429288" cy="38612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577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715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57190">
                <a:tc>
                  <a:txBody>
                    <a:bodyPr/>
                    <a:lstStyle/>
                    <a:p>
                      <a:pPr algn="ctr"/>
                      <a:endParaRPr lang="es-MX" sz="800" dirty="0"/>
                    </a:p>
                    <a:p>
                      <a:pPr algn="ctr"/>
                      <a:r>
                        <a:rPr lang="es-MX" sz="800" dirty="0"/>
                        <a:t>DOCUMENTOS QUE PRESENTA (PERSONA FÍSICA)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800" dirty="0"/>
                    </a:p>
                    <a:p>
                      <a:pPr algn="ctr"/>
                      <a:r>
                        <a:rPr lang="es-MX" sz="800" dirty="0"/>
                        <a:t>STATUS</a:t>
                      </a:r>
                      <a:endParaRPr lang="es-ES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8320">
                <a:tc>
                  <a:txBody>
                    <a:bodyPr/>
                    <a:lstStyle/>
                    <a:p>
                      <a:pPr algn="just"/>
                      <a:r>
                        <a:rPr lang="es-MX" sz="800" dirty="0"/>
                        <a:t>DATOS GENERALES</a:t>
                      </a:r>
                      <a:endParaRPr lang="es-E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800" dirty="0"/>
                        <a:t>CUMPLE</a:t>
                      </a:r>
                      <a:endParaRPr lang="es-ES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8320">
                <a:tc>
                  <a:txBody>
                    <a:bodyPr/>
                    <a:lstStyle/>
                    <a:p>
                      <a:pPr algn="just"/>
                      <a:r>
                        <a:rPr lang="es-MX" sz="800" dirty="0"/>
                        <a:t>COPIA FOTOSTÁTICA DE ACTA DE NACIMIENTO COTEJADA</a:t>
                      </a:r>
                      <a:endParaRPr lang="es-E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800" dirty="0"/>
                        <a:t>CUMPLE</a:t>
                      </a:r>
                      <a:endParaRPr lang="es-ES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8320">
                <a:tc>
                  <a:txBody>
                    <a:bodyPr/>
                    <a:lstStyle/>
                    <a:p>
                      <a:pPr algn="just"/>
                      <a:r>
                        <a:rPr lang="es-MX" sz="800" dirty="0"/>
                        <a:t>COPIA</a:t>
                      </a:r>
                      <a:r>
                        <a:rPr lang="es-MX" sz="800" baseline="0" dirty="0"/>
                        <a:t> FOTOSTÁTICA DE IDENTIFICACIÓN OFICIAL</a:t>
                      </a:r>
                      <a:endParaRPr lang="es-E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800" dirty="0"/>
                        <a:t>CUMPLE</a:t>
                      </a:r>
                      <a:endParaRPr lang="es-ES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8320">
                <a:tc>
                  <a:txBody>
                    <a:bodyPr/>
                    <a:lstStyle/>
                    <a:p>
                      <a:pPr algn="just"/>
                      <a:r>
                        <a:rPr lang="es-MX" sz="800" dirty="0"/>
                        <a:t>REFERENCIAS</a:t>
                      </a:r>
                      <a:r>
                        <a:rPr lang="es-MX" sz="800" baseline="0" dirty="0"/>
                        <a:t> COMERCIALES</a:t>
                      </a:r>
                      <a:endParaRPr lang="es-E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800" dirty="0"/>
                        <a:t>CUMPLE</a:t>
                      </a:r>
                      <a:endParaRPr lang="es-ES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8320">
                <a:tc>
                  <a:txBody>
                    <a:bodyPr/>
                    <a:lstStyle/>
                    <a:p>
                      <a:pPr algn="just"/>
                      <a:r>
                        <a:rPr lang="es-MX" sz="800" dirty="0"/>
                        <a:t>TIPO</a:t>
                      </a:r>
                      <a:r>
                        <a:rPr lang="es-MX" sz="800" baseline="0" dirty="0"/>
                        <a:t> DE BIENES O SERVICIOS QUE PRODUCE O COMERCIALIZA</a:t>
                      </a:r>
                      <a:endParaRPr lang="es-E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800" dirty="0"/>
                        <a:t>CUMPLE</a:t>
                      </a:r>
                      <a:endParaRPr lang="es-ES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8685">
                <a:tc>
                  <a:txBody>
                    <a:bodyPr/>
                    <a:lstStyle/>
                    <a:p>
                      <a:pPr algn="just"/>
                      <a:r>
                        <a:rPr lang="es-MX" sz="800" dirty="0"/>
                        <a:t>COPIA</a:t>
                      </a:r>
                      <a:r>
                        <a:rPr lang="es-MX" sz="800" baseline="0" dirty="0"/>
                        <a:t> FOTOSTÁTICA COTEJADA DE LA CÉDULA DE IDENTIFICACIÓN FISCAL COMO CONTRIBUYENTE  ANTE LA SHCP</a:t>
                      </a:r>
                      <a:endParaRPr lang="es-E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800" dirty="0"/>
                        <a:t>CUMPLE</a:t>
                      </a:r>
                      <a:endParaRPr lang="es-ES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96640">
                <a:tc>
                  <a:txBody>
                    <a:bodyPr/>
                    <a:lstStyle/>
                    <a:p>
                      <a:pPr algn="just"/>
                      <a:r>
                        <a:rPr lang="es-MX" sz="800" dirty="0"/>
                        <a:t>COPIA FOTOSTÁTICA COTEJADA DE LA ÚLTIMA DECLARACIÓN ANUAL</a:t>
                      </a:r>
                      <a:r>
                        <a:rPr lang="es-MX" sz="800" baseline="0" dirty="0"/>
                        <a:t> DEL IMPUESTO SOBRE LA RENTA Y DEL IMPUESTO AL VALOR AGREGADO</a:t>
                      </a:r>
                      <a:endParaRPr lang="es-E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800" dirty="0"/>
                        <a:t>CUMPLE</a:t>
                      </a:r>
                      <a:endParaRPr lang="es-ES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772552">
                <a:tc>
                  <a:txBody>
                    <a:bodyPr/>
                    <a:lstStyle/>
                    <a:p>
                      <a:pPr algn="just"/>
                      <a:r>
                        <a:rPr lang="es-MX" sz="800" dirty="0"/>
                        <a:t>ESTADOS</a:t>
                      </a:r>
                      <a:r>
                        <a:rPr lang="es-MX" sz="800" baseline="0" dirty="0"/>
                        <a:t> FINANCIEROS CORRESPONDIENTES A LOS DOS ÚLTIMOS EJERCICIOS FISCALES FIRMADOS POR CONTADOR PÚBLICO, ACOMPAÑADO DE COPIA SIMPLE DE SU CÉDULA PROFESIONAL, O EN SU CASO, AUDITADOS, EN TÉRMINOS DE LAS DISPOSICIONES FISCALES APLICABLES. ASÍ TAMBIÉN DEBERÁN ESTAR FIRMADOS POR EL REPRESENTANTE LEGAL.</a:t>
                      </a:r>
                      <a:endParaRPr lang="es-E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800" dirty="0"/>
                        <a:t>CUMPLE</a:t>
                      </a:r>
                      <a:endParaRPr lang="es-ES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634596">
                <a:tc>
                  <a:txBody>
                    <a:bodyPr/>
                    <a:lstStyle/>
                    <a:p>
                      <a:pPr algn="just"/>
                      <a:r>
                        <a:rPr lang="es-MX" sz="800" dirty="0"/>
                        <a:t>MANIFESTACIÓN ESCRITA DE NO ENCONTRARSE EN ALGUNO DE LOS SUPUESTOS</a:t>
                      </a:r>
                      <a:r>
                        <a:rPr lang="es-MX" sz="800" baseline="0" dirty="0"/>
                        <a:t> DE IMPEDIMENTOS A QUE SE REFIERE EL REGLAMENTO INTERIOR DEL CONSEJO DE LA JUDICATURA DEL ESTADO</a:t>
                      </a:r>
                      <a:endParaRPr lang="es-E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800" dirty="0"/>
                        <a:t>CUMPLE</a:t>
                      </a:r>
                      <a:endParaRPr lang="es-ES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6" name="5 CuadroTexto"/>
          <p:cNvSpPr txBox="1"/>
          <p:nvPr/>
        </p:nvSpPr>
        <p:spPr>
          <a:xfrm>
            <a:off x="785794" y="2143108"/>
            <a:ext cx="5572164" cy="292388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s-MX" sz="1300" cap="small" dirty="0">
                <a:ln w="1905"/>
                <a:solidFill>
                  <a:srgbClr val="99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itchFamily="34" charset="0"/>
                <a:ea typeface="Batang" pitchFamily="18" charset="-127"/>
              </a:rPr>
              <a:t>Solicitud de Ingreso/ Refrendo al Padrón de Proveedores</a:t>
            </a:r>
            <a:endParaRPr lang="es-ES" sz="1300" cap="small" dirty="0">
              <a:ln w="1905"/>
              <a:solidFill>
                <a:srgbClr val="99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 Black" pitchFamily="34" charset="0"/>
              <a:ea typeface="Batang" pitchFamily="18" charset="-127"/>
            </a:endParaRPr>
          </a:p>
        </p:txBody>
      </p:sp>
      <p:graphicFrame>
        <p:nvGraphicFramePr>
          <p:cNvPr id="8" name="7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8349762"/>
              </p:ext>
            </p:extLst>
          </p:nvPr>
        </p:nvGraphicFramePr>
        <p:xfrm>
          <a:off x="857250" y="2428875"/>
          <a:ext cx="5429288" cy="13326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863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429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57190">
                <a:tc gridSpan="2">
                  <a:txBody>
                    <a:bodyPr/>
                    <a:lstStyle/>
                    <a:p>
                      <a:pPr algn="ctr"/>
                      <a:endParaRPr lang="es-MX" sz="800" dirty="0"/>
                    </a:p>
                    <a:p>
                      <a:pPr algn="ctr"/>
                      <a:r>
                        <a:rPr lang="es-MX" sz="800" dirty="0"/>
                        <a:t>DATOS</a:t>
                      </a:r>
                      <a:r>
                        <a:rPr lang="es-MX" sz="800" baseline="0" dirty="0"/>
                        <a:t> GENERALES DEL SOLICITANTE</a:t>
                      </a:r>
                      <a:endParaRPr lang="es-MX" sz="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3856">
                <a:tc>
                  <a:txBody>
                    <a:bodyPr/>
                    <a:lstStyle/>
                    <a:p>
                      <a:pPr algn="just"/>
                      <a:r>
                        <a:rPr lang="es-MX" sz="800" b="1" dirty="0"/>
                        <a:t>NOMBRE DE LA EMPRESA:</a:t>
                      </a:r>
                      <a:endParaRPr lang="es-ES" sz="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3856">
                <a:tc>
                  <a:txBody>
                    <a:bodyPr/>
                    <a:lstStyle/>
                    <a:p>
                      <a:pPr algn="just"/>
                      <a:r>
                        <a:rPr lang="es-MX" sz="800" b="1" dirty="0"/>
                        <a:t>DOMICILIO:</a:t>
                      </a:r>
                      <a:endParaRPr lang="es-ES" sz="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3856">
                <a:tc>
                  <a:txBody>
                    <a:bodyPr/>
                    <a:lstStyle/>
                    <a:p>
                      <a:pPr algn="just"/>
                      <a:r>
                        <a:rPr lang="es-MX" sz="800" b="1" dirty="0"/>
                        <a:t>TELEFONO:</a:t>
                      </a:r>
                      <a:endParaRPr lang="es-ES" sz="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3856">
                <a:tc>
                  <a:txBody>
                    <a:bodyPr/>
                    <a:lstStyle/>
                    <a:p>
                      <a:pPr algn="just"/>
                      <a:r>
                        <a:rPr lang="es-MX" sz="800" b="1" dirty="0"/>
                        <a:t>FECHA DE SOLICITUD:</a:t>
                      </a:r>
                      <a:endParaRPr lang="es-ES" sz="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9" name="8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1426547"/>
              </p:ext>
            </p:extLst>
          </p:nvPr>
        </p:nvGraphicFramePr>
        <p:xfrm>
          <a:off x="857250" y="7929563"/>
          <a:ext cx="5429288" cy="9363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862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430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57190">
                <a:tc gridSpan="2">
                  <a:txBody>
                    <a:bodyPr/>
                    <a:lstStyle/>
                    <a:p>
                      <a:pPr algn="ctr"/>
                      <a:endParaRPr lang="es-MX" sz="800" dirty="0"/>
                    </a:p>
                    <a:p>
                      <a:pPr algn="ctr"/>
                      <a:r>
                        <a:rPr lang="es-MX" sz="800" dirty="0"/>
                        <a:t>NOMBRE , CARGO Y FIRMA DEL  PROPIETARIO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3856">
                <a:tc>
                  <a:txBody>
                    <a:bodyPr/>
                    <a:lstStyle/>
                    <a:p>
                      <a:pPr algn="just"/>
                      <a:r>
                        <a:rPr lang="es-MX" sz="800" b="1" dirty="0"/>
                        <a:t>NOMBRE:</a:t>
                      </a:r>
                      <a:endParaRPr lang="sv-SE" sz="800" b="0" baseline="0" dirty="0"/>
                    </a:p>
                    <a:p>
                      <a:pPr algn="just"/>
                      <a:endParaRPr lang="es-MX" sz="800" b="0" baseline="0" dirty="0"/>
                    </a:p>
                    <a:p>
                      <a:pPr algn="just"/>
                      <a:endParaRPr lang="es-MX" sz="800" dirty="0"/>
                    </a:p>
                    <a:p>
                      <a:pPr algn="just"/>
                      <a:r>
                        <a:rPr lang="es-MX" sz="800" b="1" dirty="0"/>
                        <a:t>CARGO: REPRESENTANTE</a:t>
                      </a:r>
                      <a:r>
                        <a:rPr lang="es-MX" sz="800" b="1" baseline="0" dirty="0"/>
                        <a:t> LEGAL</a:t>
                      </a:r>
                      <a:endParaRPr lang="es-E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800" b="1" dirty="0"/>
                        <a:t>FIRMA:</a:t>
                      </a:r>
                    </a:p>
                    <a:p>
                      <a:endParaRPr lang="es-MX" sz="800" b="1" dirty="0"/>
                    </a:p>
                    <a:p>
                      <a:endParaRPr lang="es-MX" sz="800" b="1" dirty="0"/>
                    </a:p>
                    <a:p>
                      <a:endParaRPr lang="es-ES" sz="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0" name="9 Rectángulo"/>
          <p:cNvSpPr/>
          <p:nvPr/>
        </p:nvSpPr>
        <p:spPr>
          <a:xfrm>
            <a:off x="4286256" y="1428728"/>
            <a:ext cx="2214578" cy="55399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s-MX" sz="30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N°:</a:t>
            </a:r>
            <a:endParaRPr lang="es-ES" sz="30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pic>
        <p:nvPicPr>
          <p:cNvPr id="11" name="image2.jpg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75" t="5215" r="4478" b="232"/>
          <a:stretch/>
        </p:blipFill>
        <p:spPr bwMode="auto">
          <a:xfrm>
            <a:off x="476672" y="251520"/>
            <a:ext cx="1584176" cy="899592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1988840" y="539552"/>
            <a:ext cx="465487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s-ES" sz="1600" b="1" cap="small" dirty="0">
                <a:ln w="1905"/>
                <a:solidFill>
                  <a:srgbClr val="99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itchFamily="34" charset="0"/>
                <a:ea typeface="Batang" pitchFamily="18" charset="-127"/>
              </a:rPr>
              <a:t>Poder Judicial Del Estado de Veracruz</a:t>
            </a:r>
            <a:endParaRPr lang="es-MX" sz="1600" b="1" cap="small" dirty="0">
              <a:ln w="1905"/>
              <a:solidFill>
                <a:srgbClr val="99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 Black" pitchFamily="34" charset="0"/>
              <a:ea typeface="Batang" pitchFamily="18" charset="-127"/>
            </a:endParaRPr>
          </a:p>
          <a:p>
            <a:pPr algn="ctr">
              <a:defRPr/>
            </a:pPr>
            <a:r>
              <a:rPr lang="es-MX" sz="1600" b="1" cap="small" dirty="0">
                <a:ln w="1905"/>
                <a:solidFill>
                  <a:srgbClr val="99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itchFamily="34" charset="0"/>
                <a:ea typeface="Batang" pitchFamily="18" charset="-127"/>
              </a:rPr>
              <a:t>Consejo de la Judicatura</a:t>
            </a:r>
          </a:p>
          <a:p>
            <a:pPr algn="ctr">
              <a:defRPr/>
            </a:pPr>
            <a:r>
              <a:rPr lang="es-MX" sz="1600" b="1" cap="small" dirty="0">
                <a:ln w="1905"/>
                <a:solidFill>
                  <a:srgbClr val="99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itchFamily="34" charset="0"/>
                <a:ea typeface="Batang" pitchFamily="18" charset="-127"/>
              </a:rPr>
              <a:t>Dirección General de Administración</a:t>
            </a:r>
          </a:p>
        </p:txBody>
      </p:sp>
      <p:sp>
        <p:nvSpPr>
          <p:cNvPr id="21508" name="4 Marcador de contenido"/>
          <p:cNvSpPr>
            <a:spLocks noGrp="1"/>
          </p:cNvSpPr>
          <p:nvPr>
            <p:ph idx="1"/>
          </p:nvPr>
        </p:nvSpPr>
        <p:spPr>
          <a:xfrm>
            <a:off x="685800" y="3643313"/>
            <a:ext cx="5829300" cy="4286250"/>
          </a:xfrm>
        </p:spPr>
        <p:txBody>
          <a:bodyPr/>
          <a:lstStyle/>
          <a:p>
            <a:pPr algn="just">
              <a:buFont typeface="Wingdings" pitchFamily="2" charset="2"/>
              <a:buNone/>
            </a:pPr>
            <a:endParaRPr lang="es-MX"/>
          </a:p>
          <a:p>
            <a:pPr algn="just">
              <a:buFont typeface="Wingdings" pitchFamily="2" charset="2"/>
              <a:buNone/>
            </a:pPr>
            <a:endParaRPr lang="es-MX"/>
          </a:p>
          <a:p>
            <a:pPr algn="just">
              <a:buFont typeface="Wingdings" pitchFamily="2" charset="2"/>
              <a:buNone/>
            </a:pPr>
            <a:endParaRPr lang="es-MX"/>
          </a:p>
          <a:p>
            <a:pPr algn="just">
              <a:buFont typeface="Wingdings" pitchFamily="2" charset="2"/>
              <a:buNone/>
            </a:pPr>
            <a:endParaRPr lang="es-MX"/>
          </a:p>
          <a:p>
            <a:pPr algn="just">
              <a:buFont typeface="Wingdings" pitchFamily="2" charset="2"/>
              <a:buNone/>
            </a:pPr>
            <a:endParaRPr lang="es-MX"/>
          </a:p>
        </p:txBody>
      </p:sp>
      <p:graphicFrame>
        <p:nvGraphicFramePr>
          <p:cNvPr id="8" name="7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3763064"/>
              </p:ext>
            </p:extLst>
          </p:nvPr>
        </p:nvGraphicFramePr>
        <p:xfrm>
          <a:off x="714375" y="2214563"/>
          <a:ext cx="5786478" cy="67006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147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717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82186">
                <a:tc gridSpan="2">
                  <a:txBody>
                    <a:bodyPr/>
                    <a:lstStyle/>
                    <a:p>
                      <a:pPr algn="ctr"/>
                      <a:r>
                        <a:rPr lang="es-MX" sz="800" dirty="0"/>
                        <a:t>DATOS GENERALES (PERSONA</a:t>
                      </a:r>
                      <a:r>
                        <a:rPr lang="es-MX" sz="800" baseline="0" dirty="0"/>
                        <a:t> FÍSICA)</a:t>
                      </a:r>
                      <a:endParaRPr lang="es-MX" sz="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9353">
                <a:tc>
                  <a:txBody>
                    <a:bodyPr/>
                    <a:lstStyle/>
                    <a:p>
                      <a:pPr algn="just"/>
                      <a:r>
                        <a:rPr lang="es-MX" sz="800" b="1" dirty="0"/>
                        <a:t>NOMBRE,</a:t>
                      </a:r>
                      <a:r>
                        <a:rPr lang="es-MX" sz="800" b="1" baseline="0" dirty="0"/>
                        <a:t> DENOMINACIÓN O RAZÓN SOCIAL:</a:t>
                      </a:r>
                      <a:endParaRPr lang="es-ES" sz="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2186">
                <a:tc>
                  <a:txBody>
                    <a:bodyPr/>
                    <a:lstStyle/>
                    <a:p>
                      <a:pPr algn="just"/>
                      <a:r>
                        <a:rPr lang="es-MX" sz="800" b="1" dirty="0"/>
                        <a:t>NÚMERO DE REGISTRO FEDERAL DE CONTRIBUYENTES:</a:t>
                      </a:r>
                      <a:endParaRPr lang="es-ES" sz="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2104">
                <a:tc>
                  <a:txBody>
                    <a:bodyPr/>
                    <a:lstStyle/>
                    <a:p>
                      <a:pPr algn="just"/>
                      <a:r>
                        <a:rPr lang="es-MX" sz="800" b="1" dirty="0"/>
                        <a:t>CURP:</a:t>
                      </a:r>
                      <a:endParaRPr lang="es-ES" sz="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2104">
                <a:tc>
                  <a:txBody>
                    <a:bodyPr/>
                    <a:lstStyle/>
                    <a:p>
                      <a:pPr algn="just"/>
                      <a:r>
                        <a:rPr lang="es-MX" sz="800" b="1" dirty="0"/>
                        <a:t>IDENTIFICACIÓN  OFICIAL:</a:t>
                      </a:r>
                      <a:endParaRPr lang="es-ES" sz="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0398">
                <a:tc>
                  <a:txBody>
                    <a:bodyPr/>
                    <a:lstStyle/>
                    <a:p>
                      <a:pPr algn="just"/>
                      <a:r>
                        <a:rPr lang="es-MX" sz="800" b="1" dirty="0"/>
                        <a:t>DOMICILIO</a:t>
                      </a:r>
                      <a:r>
                        <a:rPr lang="es-MX" sz="800" b="1" baseline="0" dirty="0"/>
                        <a:t> FISCAL (CALLE, NÚMERO, COLONIA, FRACCIONAMIENTO):</a:t>
                      </a:r>
                      <a:endParaRPr lang="es-ES" sz="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2186">
                <a:tc>
                  <a:txBody>
                    <a:bodyPr/>
                    <a:lstStyle/>
                    <a:p>
                      <a:pPr algn="just"/>
                      <a:r>
                        <a:rPr lang="es-MX" sz="800" b="1" dirty="0"/>
                        <a:t>MUNICIPIO Y ESTADO:</a:t>
                      </a:r>
                      <a:endParaRPr lang="es-ES" sz="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2186">
                <a:tc>
                  <a:txBody>
                    <a:bodyPr/>
                    <a:lstStyle/>
                    <a:p>
                      <a:pPr algn="just"/>
                      <a:r>
                        <a:rPr lang="es-MX" sz="800" b="1" dirty="0"/>
                        <a:t>CÓDIGO POSTAL:</a:t>
                      </a:r>
                      <a:endParaRPr lang="es-ES" sz="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0047">
                <a:tc>
                  <a:txBody>
                    <a:bodyPr/>
                    <a:lstStyle/>
                    <a:p>
                      <a:pPr algn="just"/>
                      <a:r>
                        <a:rPr lang="es-MX" sz="800" b="1" dirty="0"/>
                        <a:t>TELEFONO (S) Y FAX (ES):</a:t>
                      </a:r>
                      <a:endParaRPr lang="es-ES" sz="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82186">
                <a:tc>
                  <a:txBody>
                    <a:bodyPr/>
                    <a:lstStyle/>
                    <a:p>
                      <a:pPr algn="just"/>
                      <a:r>
                        <a:rPr lang="es-MX" sz="800" b="1" dirty="0"/>
                        <a:t>CORREO (S) ELECTRÓNICO (S):</a:t>
                      </a:r>
                      <a:endParaRPr lang="es-ES" sz="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9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75456">
                <a:tc>
                  <a:txBody>
                    <a:bodyPr/>
                    <a:lstStyle/>
                    <a:p>
                      <a:pPr algn="just"/>
                      <a:r>
                        <a:rPr lang="es-ES" sz="800" b="1" dirty="0"/>
                        <a:t>PAGINA WEB: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73193252"/>
                  </a:ext>
                </a:extLst>
              </a:tr>
              <a:tr h="494504">
                <a:tc>
                  <a:txBody>
                    <a:bodyPr/>
                    <a:lstStyle/>
                    <a:p>
                      <a:pPr algn="just"/>
                      <a:r>
                        <a:rPr lang="es-MX" sz="800" b="1" dirty="0"/>
                        <a:t>DESCRIPCIÓN DEL OBJETO SOCIAL:</a:t>
                      </a:r>
                      <a:endParaRPr lang="es-ES" sz="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200637">
                <a:tc>
                  <a:txBody>
                    <a:bodyPr/>
                    <a:lstStyle/>
                    <a:p>
                      <a:pPr algn="just"/>
                      <a:r>
                        <a:rPr lang="es-MX" sz="800" b="1" dirty="0"/>
                        <a:t>ACTA DE NACIMIENTO:</a:t>
                      </a:r>
                    </a:p>
                    <a:p>
                      <a:pPr algn="just"/>
                      <a:endParaRPr lang="es-MX" sz="800" b="1" dirty="0"/>
                    </a:p>
                    <a:p>
                      <a:pPr algn="just"/>
                      <a:endParaRPr lang="es-MX" sz="800" b="1" dirty="0"/>
                    </a:p>
                    <a:p>
                      <a:pPr algn="just"/>
                      <a:endParaRPr lang="es-MX" sz="800" b="1" dirty="0"/>
                    </a:p>
                    <a:p>
                      <a:pPr algn="just"/>
                      <a:endParaRPr lang="es-MX" sz="800" b="1" dirty="0"/>
                    </a:p>
                    <a:p>
                      <a:pPr algn="just"/>
                      <a:endParaRPr lang="es-MX" sz="800" b="1" dirty="0"/>
                    </a:p>
                    <a:p>
                      <a:pPr algn="just"/>
                      <a:endParaRPr lang="es-MX" sz="800" b="1" dirty="0"/>
                    </a:p>
                    <a:p>
                      <a:pPr algn="just"/>
                      <a:endParaRPr lang="es-MX" sz="800" b="1" dirty="0"/>
                    </a:p>
                    <a:p>
                      <a:pPr algn="just"/>
                      <a:endParaRPr lang="es-MX" sz="800" b="1" dirty="0"/>
                    </a:p>
                    <a:p>
                      <a:pPr algn="just"/>
                      <a:endParaRPr lang="es-MX" sz="800" b="1" dirty="0"/>
                    </a:p>
                    <a:p>
                      <a:pPr algn="just"/>
                      <a:endParaRPr lang="es-MX" sz="800" b="1" dirty="0"/>
                    </a:p>
                    <a:p>
                      <a:pPr algn="ctr"/>
                      <a:r>
                        <a:rPr lang="es-MX" sz="800" b="1" dirty="0"/>
                        <a:t>FIRMA:</a:t>
                      </a:r>
                    </a:p>
                    <a:p>
                      <a:pPr algn="ctr"/>
                      <a:endParaRPr lang="es-MX" sz="800" b="1" dirty="0"/>
                    </a:p>
                    <a:p>
                      <a:pPr algn="ctr"/>
                      <a:endParaRPr lang="es-MX" sz="800" b="1" dirty="0"/>
                    </a:p>
                    <a:p>
                      <a:pPr algn="ctr"/>
                      <a:endParaRPr lang="es-MX" sz="800" b="1" dirty="0"/>
                    </a:p>
                    <a:p>
                      <a:pPr algn="ctr"/>
                      <a:endParaRPr lang="es-MX" sz="800" b="1" dirty="0"/>
                    </a:p>
                    <a:p>
                      <a:pPr algn="ctr"/>
                      <a:endParaRPr lang="es-MX" sz="800" b="1" dirty="0"/>
                    </a:p>
                    <a:p>
                      <a:pPr algn="ctr"/>
                      <a:r>
                        <a:rPr lang="es-MX" sz="800" b="1" dirty="0"/>
                        <a:t>_______________________________</a:t>
                      </a:r>
                      <a:endParaRPr lang="es-ES" sz="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800" b="1" dirty="0"/>
                        <a:t>NÚMERO: 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800" b="1" dirty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800" b="1" dirty="0"/>
                        <a:t>LIBRO:</a:t>
                      </a:r>
                      <a:endParaRPr lang="es-MX" sz="800" b="0" dirty="0"/>
                    </a:p>
                    <a:p>
                      <a:endParaRPr lang="es-MX" sz="800" b="0" dirty="0"/>
                    </a:p>
                    <a:p>
                      <a:r>
                        <a:rPr lang="es-MX" sz="800" b="1" dirty="0"/>
                        <a:t>FOJAS:</a:t>
                      </a:r>
                      <a:r>
                        <a:rPr lang="es-MX" sz="800" b="1" baseline="0" dirty="0"/>
                        <a:t> </a:t>
                      </a:r>
                      <a:endParaRPr lang="es-MX" sz="800" b="0" dirty="0"/>
                    </a:p>
                    <a:p>
                      <a:endParaRPr lang="es-MX" sz="800" b="1" dirty="0"/>
                    </a:p>
                    <a:p>
                      <a:endParaRPr lang="es-MX" sz="800" b="1" dirty="0"/>
                    </a:p>
                    <a:p>
                      <a:r>
                        <a:rPr lang="es-MX" sz="800" b="1" dirty="0"/>
                        <a:t>FECHA</a:t>
                      </a:r>
                      <a:r>
                        <a:rPr lang="es-MX" sz="800" b="1" baseline="0" dirty="0"/>
                        <a:t> Y LUGAR DE REGISTRO:</a:t>
                      </a:r>
                    </a:p>
                    <a:p>
                      <a:endParaRPr lang="es-MX" sz="800" b="0" baseline="0" dirty="0"/>
                    </a:p>
                    <a:p>
                      <a:endParaRPr lang="es-MX" sz="800" b="1" baseline="0" dirty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800" b="1" baseline="0" dirty="0"/>
                        <a:t>ENCARGADO DE REGISTRO CIVIL: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800" b="1" baseline="0" dirty="0"/>
                    </a:p>
                    <a:p>
                      <a:r>
                        <a:rPr lang="es-MX" sz="800" b="1" baseline="0" dirty="0"/>
                        <a:t>FECHA Y LUGAR DE CERTIFICACIÓN:</a:t>
                      </a:r>
                    </a:p>
                    <a:p>
                      <a:endParaRPr lang="es-MX" sz="800" b="1" baseline="0" dirty="0"/>
                    </a:p>
                    <a:p>
                      <a:r>
                        <a:rPr lang="es-MX" sz="800" b="1" baseline="0" dirty="0"/>
                        <a:t>ENCARGADO DE REGISTRO CIVIL: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pic>
        <p:nvPicPr>
          <p:cNvPr id="6" name="image2.jpg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75" t="5215" r="4478" b="232"/>
          <a:stretch/>
        </p:blipFill>
        <p:spPr bwMode="auto">
          <a:xfrm>
            <a:off x="476672" y="323528"/>
            <a:ext cx="1512168" cy="899592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</p:cSld>
  <p:clrMapOvr>
    <a:masterClrMapping/>
  </p:clrMapOvr>
  <p:transition/>
</p:sld>
</file>

<file path=ppt/theme/theme1.xml><?xml version="1.0" encoding="utf-8"?>
<a:theme xmlns:a="http://schemas.openxmlformats.org/drawingml/2006/main" name="Capas">
  <a:themeElements>
    <a:clrScheme name="Capas 7">
      <a:dk1>
        <a:srgbClr val="000000"/>
      </a:dk1>
      <a:lt1>
        <a:srgbClr val="FFFFFF"/>
      </a:lt1>
      <a:dk2>
        <a:srgbClr val="000000"/>
      </a:dk2>
      <a:lt2>
        <a:srgbClr val="891411"/>
      </a:lt2>
      <a:accent1>
        <a:srgbClr val="4F917E"/>
      </a:accent1>
      <a:accent2>
        <a:srgbClr val="CC9900"/>
      </a:accent2>
      <a:accent3>
        <a:srgbClr val="FFFFFF"/>
      </a:accent3>
      <a:accent4>
        <a:srgbClr val="000000"/>
      </a:accent4>
      <a:accent5>
        <a:srgbClr val="B2C7C0"/>
      </a:accent5>
      <a:accent6>
        <a:srgbClr val="B98A00"/>
      </a:accent6>
      <a:hlink>
        <a:srgbClr val="5A84D8"/>
      </a:hlink>
      <a:folHlink>
        <a:srgbClr val="A0C6BA"/>
      </a:folHlink>
    </a:clrScheme>
    <a:fontScheme name="Capas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apas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as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as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as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as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as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as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as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as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as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3535</TotalTime>
  <Words>323</Words>
  <Application>Microsoft Office PowerPoint</Application>
  <PresentationFormat>Presentación en pantalla (4:3)</PresentationFormat>
  <Paragraphs>95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7" baseType="lpstr">
      <vt:lpstr>Arial</vt:lpstr>
      <vt:lpstr>Arial Black</vt:lpstr>
      <vt:lpstr>Times New Roman</vt:lpstr>
      <vt:lpstr>Wingdings</vt:lpstr>
      <vt:lpstr>Capas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“DIAGNÓSTICO DEL SISTEMA DE COSTOS POR PROCESOS DE UNA EMPRESA CHOCOLATERA”</dc:title>
  <dc:creator>Viridiana</dc:creator>
  <cp:lastModifiedBy>Pedro</cp:lastModifiedBy>
  <cp:revision>302</cp:revision>
  <dcterms:created xsi:type="dcterms:W3CDTF">2004-04-29T15:50:15Z</dcterms:created>
  <dcterms:modified xsi:type="dcterms:W3CDTF">2020-06-25T19:02:51Z</dcterms:modified>
</cp:coreProperties>
</file>