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5"/>
  </p:handoutMasterIdLst>
  <p:sldIdLst>
    <p:sldId id="327" r:id="rId2"/>
    <p:sldId id="325" r:id="rId3"/>
    <p:sldId id="326" r:id="rId4"/>
  </p:sldIdLst>
  <p:sldSz cx="6858000" cy="9144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 varScale="1">
        <p:scale>
          <a:sx n="55" d="100"/>
          <a:sy n="55" d="100"/>
        </p:scale>
        <p:origin x="222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64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415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MORAL)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09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DATOS GENERALES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ACTA CONSTITUTIVA DE LA SOCIEDAD DEBIDAMENTE INSCRITA EN EL REGISTRO PÚBLICO DE LA PROPIEDAD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PODER GENERAL O ESPECIAL A FAVOR DEL REPRESENTANTE OTORGADO ANTE LA FE  DE NOTARIO PÚBLICO, DEBIDAMENTE INSCRITO EN EL REGISTRO PÚBLICO DE LA PROPIEDAD PARA INTERVENIR EN LOS PROCEDIMIENTOS A QUE ESTA LEY SE REFIERE EN NOMBRE Y REPRESENTÁCIÓN DEL PODERDANTE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28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REFERENCIAS</a:t>
                      </a:r>
                      <a:r>
                        <a:rPr lang="es-MX" sz="750" baseline="0" dirty="0"/>
                        <a:t> COMERCIALES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60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TIPO</a:t>
                      </a:r>
                      <a:r>
                        <a:rPr lang="es-MX" sz="750" baseline="0" dirty="0"/>
                        <a:t> DE BIENES O SERVICIOS QUE PRODUCE O COMERCIALIZA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 LA CÉDULA DE IDENTIFICACIÓN FISCAL COMO CONTRIBUYENTE  ANTE LA SHCP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COMPROBANTE DE DOMICILIO</a:t>
                      </a:r>
                      <a:r>
                        <a:rPr lang="es-MX" sz="750" baseline="0" dirty="0"/>
                        <a:t> ACTUALIZADO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65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 FOTOSTÁTICA COTEJADA DE LA ÚLTIMA DECLARACIÓN ANUAL</a:t>
                      </a:r>
                      <a:r>
                        <a:rPr lang="es-MX" sz="750" baseline="0" dirty="0"/>
                        <a:t> DEL IMPUESTO SOBRE LA RENTA Y DEL IMPUESTO AL VALOR AGREGADO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ESTADOS</a:t>
                      </a:r>
                      <a:r>
                        <a:rPr lang="es-MX" sz="75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TAMBIÉN, DEBERÁN ESTAR FIRMADOS POR EL REPRESENTANTE LEGAL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MANIFESTACIÓN ESCRITA DE NO ENCONTRARSE EN ALGUNO DE LOS SUPUESTOS</a:t>
                      </a:r>
                      <a:r>
                        <a:rPr lang="es-MX" sz="750" baseline="0" dirty="0"/>
                        <a:t> DE IMPEDIMENTOS A QUE SE REFIERE EL REGLAMENTO INTERIOR DEL CONSEJO DE LA JUDICATURA DEL ESTADO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071670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Proveedores.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70913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96923"/>
              </p:ext>
            </p:extLst>
          </p:nvPr>
        </p:nvGraphicFramePr>
        <p:xfrm>
          <a:off x="857250" y="7929563"/>
          <a:ext cx="5429288" cy="82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837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NOMBRE , CARGO Y FIRMA DEL  REPRESENTANTE LEGAL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  </a:t>
                      </a:r>
                      <a:endParaRPr lang="es-MX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 </a:t>
                      </a:r>
                      <a:endParaRPr lang="es-E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1988840" y="611560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pic>
        <p:nvPicPr>
          <p:cNvPr id="14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467544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467544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9460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1064"/>
              </p:ext>
            </p:extLst>
          </p:nvPr>
        </p:nvGraphicFramePr>
        <p:xfrm>
          <a:off x="714375" y="2175720"/>
          <a:ext cx="5786478" cy="541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0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 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988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599309"/>
                  </a:ext>
                </a:extLst>
              </a:tr>
              <a:tr h="431530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20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ESCRITURA</a:t>
                      </a:r>
                      <a:r>
                        <a:rPr lang="es-MX" sz="800" b="1" baseline="0" dirty="0"/>
                        <a:t> CONSTITUTIVA INSCRITA EN EL REGISTRO PÚBLICO DE LA PROPIEDAD: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LIBRO: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  <a:endParaRPr lang="es-MX" sz="800" b="0" baseline="0" dirty="0"/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REGISTRO DE CAJA</a:t>
                      </a:r>
                      <a:r>
                        <a:rPr lang="es-MX" sz="800" b="0" dirty="0"/>
                        <a:t>: 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LUGAR DE INSCRIPCIÓN: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  </a:t>
                      </a:r>
                      <a:endParaRPr lang="es-MX" sz="800" b="0" dirty="0"/>
                    </a:p>
                    <a:p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09143"/>
              </p:ext>
            </p:extLst>
          </p:nvPr>
        </p:nvGraphicFramePr>
        <p:xfrm>
          <a:off x="714375" y="2214563"/>
          <a:ext cx="578647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PODER GENERAL </a:t>
                      </a:r>
                      <a:r>
                        <a:rPr lang="es-MX" sz="800" b="1" baseline="0" dirty="0"/>
                        <a:t>INSCRITO EN EL REGISTRO PÚBLICO DE LA PROPIEDAD:</a:t>
                      </a:r>
                      <a:endParaRPr lang="es-ES" sz="800" b="1" dirty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NOMBRE DEL REPRESENTANTE</a:t>
                      </a:r>
                      <a:r>
                        <a:rPr lang="es-MX" sz="800" b="1" baseline="0" dirty="0"/>
                        <a:t> LEGAL: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REGISTRO FEDERAL DE CONTRIBUYENTES: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endParaRPr lang="es-MX" sz="400" b="1" baseline="0" dirty="0"/>
                    </a:p>
                    <a:p>
                      <a:r>
                        <a:rPr lang="es-MX" sz="800" b="1" baseline="0" dirty="0"/>
                        <a:t>IDENTIFICACIÓN OFICIAL NUMERO: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TELÉFONO DE CONTACTO: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CORREO ELECTRÓNICO:</a:t>
                      </a:r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INSTRUMENTO DE IDENTIFICACIÓN: </a:t>
                      </a:r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FOLIO: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LIBRO:</a:t>
                      </a:r>
                      <a:r>
                        <a:rPr lang="es-MX" sz="800" b="0" baseline="0" dirty="0"/>
                        <a:t>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FOJAS: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LUGAR DE INSCRIPCIÓN:</a:t>
                      </a:r>
                      <a:r>
                        <a:rPr lang="es-MX" sz="800" b="0" dirty="0"/>
                        <a:t> 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4132</TotalTime>
  <Words>485</Words>
  <Application>Microsoft Office PowerPoint</Application>
  <PresentationFormat>Presentación en pantalla (4:3)</PresentationFormat>
  <Paragraphs>126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Batang</vt:lpstr>
      <vt:lpstr>Times New Roman</vt:lpstr>
      <vt:lpstr>Wingdings</vt:lpstr>
      <vt:lpstr>Capas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54491</cp:lastModifiedBy>
  <cp:revision>532</cp:revision>
  <cp:lastPrinted>2016-07-06T17:48:36Z</cp:lastPrinted>
  <dcterms:created xsi:type="dcterms:W3CDTF">2004-04-29T15:50:15Z</dcterms:created>
  <dcterms:modified xsi:type="dcterms:W3CDTF">2022-02-01T17:15:04Z</dcterms:modified>
</cp:coreProperties>
</file>