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95" r:id="rId2"/>
    <p:sldId id="296" r:id="rId3"/>
  </p:sldIdLst>
  <p:sldSz cx="6858000" cy="9144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>
        <p:scale>
          <a:sx n="93" d="100"/>
          <a:sy n="93" d="100"/>
        </p:scale>
        <p:origin x="1392" y="5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71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16832" y="467544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8436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3861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FÍSICA)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DATOS GENERALES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DE ACTA DE NACIMIENTO COTEJADA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DE IDENTIFICACIÓN OFICIAL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REFERENCIAS</a:t>
                      </a:r>
                      <a:r>
                        <a:rPr lang="es-MX" sz="800" baseline="0" dirty="0"/>
                        <a:t> COMERCIALES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TIPO</a:t>
                      </a:r>
                      <a:r>
                        <a:rPr lang="es-MX" sz="800" baseline="0" dirty="0"/>
                        <a:t> DE BIENES O SERVICIOS QUE PRODUCE O COMERCIALIZA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685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COTEJADA DE LA CÉDULA DE IDENTIFICACIÓN FISCAL COMO CONTRIBUYENTE  ANTE LA SHCP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4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COTEJADA DE LA ÚLTIMA DECLARACIÓN ANUAL</a:t>
                      </a:r>
                      <a:r>
                        <a:rPr lang="es-MX" sz="800" baseline="0" dirty="0"/>
                        <a:t> DEL IMPUESTO SOBRE LA RENTA Y DEL IMPUESTO AL VALOR AGREGADO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2552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ESTADOS</a:t>
                      </a:r>
                      <a:r>
                        <a:rPr lang="es-MX" sz="80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 DEBERÁN ESTAR FIRMADOS POR EL REPRESENTANTE LEGAL.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MANIFESTACIÓN ESCRITA DE NO ENCONTRARSE EN ALGUNO DE LOS SUPUESTOS</a:t>
                      </a:r>
                      <a:r>
                        <a:rPr lang="es-MX" sz="800" baseline="0" dirty="0"/>
                        <a:t> DE IMPEDIMENTOS A QUE SE REFIERE EL REGLAMENTO INTERIOR DEL CONSEJO DE LA JUDICATURA DEL ESTADO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143108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Proveedores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49762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26547"/>
              </p:ext>
            </p:extLst>
          </p:nvPr>
        </p:nvGraphicFramePr>
        <p:xfrm>
          <a:off x="857250" y="7929563"/>
          <a:ext cx="5429288" cy="9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NOMBRE , CARGO Y FIRMA DEL  PROPIETARIO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</a:t>
                      </a:r>
                      <a:endParaRPr lang="sv-SE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REPRESENTANTE</a:t>
                      </a:r>
                      <a:r>
                        <a:rPr lang="es-MX" sz="800" b="1" baseline="0" dirty="0"/>
                        <a:t> LEGAL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362985"/>
            <a:ext cx="1256536" cy="11295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88840" y="539552"/>
            <a:ext cx="46548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 smtClean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Órgano de administración judicial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1508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63064"/>
              </p:ext>
            </p:extLst>
          </p:nvPr>
        </p:nvGraphicFramePr>
        <p:xfrm>
          <a:off x="714375" y="2214563"/>
          <a:ext cx="5786478" cy="670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186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 (PERSONA</a:t>
                      </a:r>
                      <a:r>
                        <a:rPr lang="es-MX" sz="800" baseline="0" dirty="0"/>
                        <a:t> FÍSICA)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353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CURP: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IDENTIFICACIÓN  OFICIAL: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98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4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456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93252"/>
                  </a:ext>
                </a:extLst>
              </a:tr>
              <a:tr h="4945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63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ACTA DE NACIMIENTO:</a:t>
                      </a:r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FIRMA:</a:t>
                      </a:r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_______________________________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LIBRO:</a:t>
                      </a:r>
                      <a:endParaRPr lang="es-MX" sz="800" b="0" dirty="0"/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FOJAS:</a:t>
                      </a:r>
                      <a:r>
                        <a:rPr lang="es-MX" sz="800" b="1" baseline="0" dirty="0"/>
                        <a:t> </a:t>
                      </a:r>
                      <a:endParaRPr lang="es-MX" sz="800" b="0" dirty="0"/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FECHA</a:t>
                      </a:r>
                      <a:r>
                        <a:rPr lang="es-MX" sz="800" b="1" baseline="0" dirty="0"/>
                        <a:t> Y LUGAR DE REGISTRO:</a:t>
                      </a:r>
                    </a:p>
                    <a:p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/>
                        <a:t>ENCARGADO DE REGISTRO CIVIL: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FECHA Y LUGAR DE CERTIFICACIÓN: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ENCARGADO DE REGISTRO CIVIL: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376613"/>
            <a:ext cx="1286897" cy="1156874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3537</TotalTime>
  <Words>323</Words>
  <Application>Microsoft Office PowerPoint</Application>
  <PresentationFormat>Presentación en pantalla (4:3)</PresentationFormat>
  <Paragraphs>95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Batang</vt:lpstr>
      <vt:lpstr>Times New Roman</vt:lpstr>
      <vt:lpstr>Wingdings</vt:lpstr>
      <vt:lpstr>Capas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ID-54491</cp:lastModifiedBy>
  <cp:revision>303</cp:revision>
  <dcterms:created xsi:type="dcterms:W3CDTF">2004-04-29T15:50:15Z</dcterms:created>
  <dcterms:modified xsi:type="dcterms:W3CDTF">2025-09-05T19:16:17Z</dcterms:modified>
</cp:coreProperties>
</file>